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DDDDDD"/>
    <a:srgbClr val="FFFFCC"/>
    <a:srgbClr val="E197D5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86" y="4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74051-AD0A-447E-871C-C3FEB4175922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45C84-C42B-4394-A1D4-933F003D9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17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49A8-1890-42AD-9C70-6692FE514C11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F3FF-6C6F-42FA-B047-F8E082B51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42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49A8-1890-42AD-9C70-6692FE514C11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F3FF-6C6F-42FA-B047-F8E082B51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8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49A8-1890-42AD-9C70-6692FE514C11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F3FF-6C6F-42FA-B047-F8E082B51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4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49A8-1890-42AD-9C70-6692FE514C11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F3FF-6C6F-42FA-B047-F8E082B51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48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49A8-1890-42AD-9C70-6692FE514C11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F3FF-6C6F-42FA-B047-F8E082B51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669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49A8-1890-42AD-9C70-6692FE514C11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F3FF-6C6F-42FA-B047-F8E082B51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95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49A8-1890-42AD-9C70-6692FE514C11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F3FF-6C6F-42FA-B047-F8E082B51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66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49A8-1890-42AD-9C70-6692FE514C11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F3FF-6C6F-42FA-B047-F8E082B51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974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49A8-1890-42AD-9C70-6692FE514C11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F3FF-6C6F-42FA-B047-F8E082B51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79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49A8-1890-42AD-9C70-6692FE514C11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F3FF-6C6F-42FA-B047-F8E082B51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99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49A8-1890-42AD-9C70-6692FE514C11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F3FF-6C6F-42FA-B047-F8E082B51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5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49A8-1890-42AD-9C70-6692FE514C11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F3FF-6C6F-42FA-B047-F8E082B51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02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nobrkuban.ru/obrazovanie/obsh-obrazov-shkoly/gos-itog-attest-vyp/2018-god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nobrkuban.ru/obrazovanie/obsh-obrazov-shkoly/gos-itog-attest-vyp/2018-god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" y="0"/>
            <a:ext cx="6858001" cy="892552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endParaRPr lang="ru-RU" sz="2400" b="1" dirty="0" smtClean="0">
              <a:solidFill>
                <a:srgbClr val="FF0000"/>
              </a:solidFill>
            </a:endParaRPr>
          </a:p>
          <a:p>
            <a:pPr algn="r"/>
            <a:r>
              <a:rPr lang="ru-RU" sz="2800" b="1" dirty="0" smtClean="0">
                <a:solidFill>
                  <a:srgbClr val="7030A0"/>
                </a:solidFill>
              </a:rPr>
              <a:t>Календарь важных дат – 2018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677093"/>
              </p:ext>
            </p:extLst>
          </p:nvPr>
        </p:nvGraphicFramePr>
        <p:xfrm>
          <a:off x="0" y="839879"/>
          <a:ext cx="6858000" cy="896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35086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ДЕКАБРЬ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ФЕВРАЛЬ</a:t>
                      </a:r>
                    </a:p>
                  </a:txBody>
                  <a:tcPr anchor="ctr">
                    <a:solidFill>
                      <a:srgbClr val="00FFFF"/>
                    </a:solidFill>
                  </a:tcPr>
                </a:tc>
              </a:tr>
              <a:tr h="154966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 декабря 2017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года размещается информация о сроках и местах подачи заявлений на прохождение ГИА-9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Не пропустите!</a:t>
                      </a:r>
                    </a:p>
                    <a:p>
                      <a:pPr algn="ctr"/>
                      <a:endParaRPr lang="ru-RU" sz="1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февраля 2018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года состоится краевое родительское собрание в режиме видеоконференции по вопросам организации и проведения ГИА – 9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Принимайте участие и задавайте волнующие Вас вопросы по электронной почте </a:t>
                      </a:r>
                      <a:r>
                        <a:rPr kumimoji="0" lang="en-U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gia9@kubannet.ru</a:t>
                      </a:r>
                      <a:endParaRPr kumimoji="0" lang="ru-RU" sz="135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FFFF"/>
                    </a:solidFill>
                  </a:tcPr>
                </a:tc>
              </a:tr>
              <a:tr h="18347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МАРТ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АПРЕЛЬ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935648"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марта 2018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года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включительно проходит регистрация на участие в ГИА-9 в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своей образовательной организации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Серьезно подойдите к выбору 2-х учебных предметов по выбору. Не откладывайте подачу заявления!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апреля 2018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года публикуется информация о сроках проведения ГИА-9 (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www.gas.kubannet.ru)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Обратите внимание!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344995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апреля 2018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года размещается информация о сроках, местах и порядке информирования о результатах ГИА-9 и подачи апелляций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www.gas.kubannet.ru)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Владейте информацией!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30975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апреля 2018</a:t>
                      </a:r>
                      <a:r>
                        <a:rPr kumimoji="0" lang="ru-RU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года начинается досрочный этап ГИА-9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Желаем удачи!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62219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МАЙ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9059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 мая 2018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года начинается основной этап ГИА-9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Ни пуха, ни пера!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3387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Следи за информацией по организации ГИА-9 на сайтах: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ru-R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Официальном информационном портале государственной итоговой аттестации  </a:t>
                      </a:r>
                      <a:r>
                        <a:rPr kumimoji="0" lang="en-US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http://gia.edu.ru/ru/</a:t>
                      </a:r>
                      <a:r>
                        <a:rPr kumimoji="0" lang="ru-R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ru-R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Министерства образования, науки и молодежной политики Краснодарского края: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35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Образование» – «Общее образование» – «Государственная итоговая     аттестация по образовательным программам основного общего образования» – «2018»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35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http://www.minobrkuban.ru/obrazovanie/obsh-obrazov-shkoly/gos-itog-attest-vyp/2018-god/</a:t>
                      </a:r>
                      <a:r>
                        <a:rPr kumimoji="0" lang="ru-RU" sz="135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ru-R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Государственного казенного учреждения Краснодарского края Центра оценки качества образования: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35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«Участникам государственной итоговой аттестации» – «Участникам ГИА-9»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35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http://gas.kubannet.ru/?m=32</a:t>
                      </a:r>
                      <a:endParaRPr kumimoji="0" lang="ru-RU" sz="135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197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27"/>
            <a:ext cx="1661406" cy="87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91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" y="0"/>
            <a:ext cx="68580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solidFill>
                <a:srgbClr val="FF0000"/>
              </a:solidFill>
            </a:endParaRPr>
          </a:p>
          <a:p>
            <a:pPr algn="r"/>
            <a:r>
              <a:rPr lang="ru-RU" sz="2800" b="1" dirty="0" smtClean="0">
                <a:solidFill>
                  <a:srgbClr val="7030A0"/>
                </a:solidFill>
              </a:rPr>
              <a:t>Календарь важных дат – 2018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987337"/>
              </p:ext>
            </p:extLst>
          </p:nvPr>
        </p:nvGraphicFramePr>
        <p:xfrm>
          <a:off x="0" y="839879"/>
          <a:ext cx="6858000" cy="896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35086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ДЕКАБРЬ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ФЕВРАЛЬ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966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 декабря 2017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года размещается информация о сроках и местах подачи заявлений на прохождение ГИА-9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Не пропустите!</a:t>
                      </a:r>
                    </a:p>
                    <a:p>
                      <a:pPr algn="ctr"/>
                      <a:endParaRPr lang="ru-RU" sz="1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февраля 2018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года состоится краевое родительское собрание в режиме видеоконференции по вопросам организации и проведения ГИА – 9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Принимайте участие и задавайте волнующие Вас вопросы по электронной почте </a:t>
                      </a:r>
                      <a:r>
                        <a:rPr kumimoji="0" lang="en-U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gia9@kubannet.ru</a:t>
                      </a:r>
                      <a:endParaRPr kumimoji="0" lang="ru-RU" sz="135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47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МАРТ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АПРЕЛЬ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5648"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марта 2018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года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включительно проходит регистрация на участие в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ГИА-9 в своей образовательной организации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Серьезно подойдите к выбору 2-х учебных предметов по выбору. Не откладывайте подачу заявления!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апреля 2018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года публикуется информация о сроках проведения ГИА-9 (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www.gas.kubannet.ru)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Обратите внимание!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4995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апреля 2018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года размещается информация о сроках, местах и порядке информирования о результатах ГИА-9 и подачи апелляций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www.gas.kubannet.ru)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Владейте информацией!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0975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апреля 2018</a:t>
                      </a:r>
                      <a:r>
                        <a:rPr kumimoji="0" lang="ru-RU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года начинается досрочный этап ГИА-9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Желаем удачи!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219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МАЙ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9059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 мая 2018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года начинается основной этап ГИА-9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Ни пуха, ни пера!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3387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Следи за информацией по организации ГИА-9 на сайтах: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ru-R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Официальном информационном портале государственной итоговой аттестации  </a:t>
                      </a:r>
                      <a:r>
                        <a:rPr kumimoji="0" lang="en-US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http://gia.edu.ru/ru/</a:t>
                      </a:r>
                      <a:r>
                        <a:rPr kumimoji="0" lang="ru-R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ru-R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Министерства образования, науки и молодежной политики Краснодарского края: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35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Образование» – «Общее образование» – «Государственная итоговая     аттестация по образовательным программам основного общего образования» – «2018»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35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http://www.minobrkuban.ru/obrazovanie/obsh-obrazov-shkoly/gos-itog-attest-vyp/2018-god/</a:t>
                      </a:r>
                      <a:r>
                        <a:rPr kumimoji="0" lang="ru-RU" sz="135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kumimoji="0" lang="ru-RU" sz="13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Государственного казенного учреждения Краснодарского края Центра оценки качества образования: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35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«Участникам государственной итоговой аттестации» – «Участникам ГИА-9»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35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http://gas.kubannet.ru/?m=32</a:t>
                      </a:r>
                      <a:endParaRPr kumimoji="0" lang="ru-RU" sz="135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27"/>
            <a:ext cx="1661406" cy="87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140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488</Words>
  <Application>Microsoft Office PowerPoint</Application>
  <PresentationFormat>Лист A4 (210x297 мм)</PresentationFormat>
  <Paragraphs>60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Q9</dc:creator>
  <cp:lastModifiedBy>Q9</cp:lastModifiedBy>
  <cp:revision>14</cp:revision>
  <cp:lastPrinted>2017-10-17T09:47:49Z</cp:lastPrinted>
  <dcterms:created xsi:type="dcterms:W3CDTF">2017-10-16T12:00:53Z</dcterms:created>
  <dcterms:modified xsi:type="dcterms:W3CDTF">2017-10-17T09:47:52Z</dcterms:modified>
</cp:coreProperties>
</file>