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61" r:id="rId2"/>
    <p:sldId id="262" r:id="rId3"/>
    <p:sldId id="259" r:id="rId4"/>
    <p:sldId id="260" r:id="rId5"/>
    <p:sldId id="264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3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383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9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893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6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83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8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8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0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7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4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7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2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F842-386E-4933-9284-DDF88CEB9DA2}" type="datetimeFigureOut">
              <a:rPr lang="ru-RU" smtClean="0"/>
              <a:pPr/>
              <a:t>16.07.2023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157FB6-8572-475F-B898-9060AA94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5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Дополнительное образование в МОБУ СОШ № 29 </a:t>
            </a:r>
            <a:r>
              <a:rPr lang="ru-RU" b="1" dirty="0" err="1" smtClean="0">
                <a:solidFill>
                  <a:srgbClr val="FF0000"/>
                </a:solidFill>
              </a:rPr>
              <a:t>г.Сочи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им.Героя</a:t>
            </a:r>
            <a:r>
              <a:rPr lang="ru-RU" b="1" dirty="0" smtClean="0">
                <a:solidFill>
                  <a:srgbClr val="FF0000"/>
                </a:solidFill>
              </a:rPr>
              <a:t> Советского Союза Нагуляна М.К.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2264228"/>
            <a:ext cx="2959939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75" y="2638696"/>
            <a:ext cx="3884022" cy="3191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47" y="2142309"/>
            <a:ext cx="3024595" cy="39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В МОБУ СОШ № 29 г</a:t>
            </a:r>
            <a:r>
              <a:rPr lang="ru-RU" sz="2200" b="1" dirty="0" smtClean="0">
                <a:solidFill>
                  <a:srgbClr val="FF0000"/>
                </a:solidFill>
              </a:rPr>
              <a:t>. Сочи </a:t>
            </a:r>
            <a:r>
              <a:rPr lang="ru-RU" sz="2200" b="1" dirty="0">
                <a:solidFill>
                  <a:srgbClr val="FF0000"/>
                </a:solidFill>
              </a:rPr>
              <a:t>им</a:t>
            </a:r>
            <a:r>
              <a:rPr lang="ru-RU" sz="2200" b="1" dirty="0" smtClean="0">
                <a:solidFill>
                  <a:srgbClr val="FF0000"/>
                </a:solidFill>
              </a:rPr>
              <a:t>. Героя </a:t>
            </a:r>
            <a:r>
              <a:rPr lang="ru-RU" sz="2200" b="1" dirty="0">
                <a:solidFill>
                  <a:srgbClr val="FF0000"/>
                </a:solidFill>
              </a:rPr>
              <a:t>Советского Союза Нагуляна М.К.  в  2022-2023 учебном году </a:t>
            </a:r>
            <a:r>
              <a:rPr lang="ru-RU" sz="2200" b="1" smtClean="0">
                <a:solidFill>
                  <a:srgbClr val="FF0000"/>
                </a:solidFill>
              </a:rPr>
              <a:t>реализуется   13 </a:t>
            </a:r>
            <a:r>
              <a:rPr lang="ru-RU" sz="2200" b="1" dirty="0" smtClean="0">
                <a:solidFill>
                  <a:srgbClr val="FF0000"/>
                </a:solidFill>
              </a:rPr>
              <a:t>дополнительных общеобразовательных общеразвивающих программ следующих направленностей: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6109" y="1856509"/>
            <a:ext cx="9038503" cy="5001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Техническая направленность: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Проектная деятельность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Территория ОБЖ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3Д моделирование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Lego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-конструирование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С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компьютером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ТЫ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Художественная направленность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en-US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Юные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актеры 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Ювента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» Танец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Хор «Алые паруса»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Мир дизайна</a:t>
            </a:r>
          </a:p>
          <a:p>
            <a:pPr marL="0" lvl="0" indent="0">
              <a:buNone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Физкультурно-спортивная направленность: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Самбо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Футбол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Вольная борьба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Шахматы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07" y="3834470"/>
            <a:ext cx="2377440" cy="2547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25" y="1611404"/>
            <a:ext cx="2968367" cy="1978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5001713"/>
            <a:ext cx="2417194" cy="16091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59" y="1705206"/>
            <a:ext cx="2311899" cy="17339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42" y="3287172"/>
            <a:ext cx="2732482" cy="18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5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Центр «Точка роста»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06583"/>
            <a:ext cx="8915400" cy="440463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 01 октября 2019 года на базе МОБУ СОШ  № 29 </a:t>
            </a:r>
            <a:r>
              <a:rPr lang="ru-RU" dirty="0" err="1"/>
              <a:t>г.Сочи</a:t>
            </a:r>
            <a:r>
              <a:rPr lang="ru-RU" dirty="0"/>
              <a:t> </a:t>
            </a:r>
            <a:r>
              <a:rPr lang="ru-RU" dirty="0" err="1"/>
              <a:t>им.Героя</a:t>
            </a:r>
            <a:r>
              <a:rPr lang="ru-RU" dirty="0"/>
              <a:t> Советского Союза Нагуляна М.К.  в рамках регионального проекта «Современная школа»  был открыт Центр образования цифрового и гуманитарного профилей «Точка роста» (далее Центр).</a:t>
            </a:r>
          </a:p>
          <a:p>
            <a:pPr algn="just"/>
            <a:r>
              <a:rPr lang="ru-RU" dirty="0" smtClean="0"/>
              <a:t>Руководителем  </a:t>
            </a:r>
            <a:r>
              <a:rPr lang="ru-RU" dirty="0"/>
              <a:t>Центра «Точка роста» является Алексеева Наталья Николаевна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Новое оборудование	Центра 	позволяет	реализовывать	не только общеобразовательные	программы	по	предметам	 «Информатика», «Технология», «ОБЖ» с обновленным содержанием и материально-технической базой, но и программы дополнительного цифровой и гуманитарной направленности, шахматное обучение, проектную и внеурочную деятельность.</a:t>
            </a:r>
          </a:p>
          <a:p>
            <a:pPr algn="just"/>
            <a:r>
              <a:rPr lang="ru-RU" dirty="0"/>
              <a:t>  В Центре образования «Точка роста» работают квалифицированные, подготовленные педагоги, которые освоили и продолжают осваивать новые современные технологии. Все педагоги, работающие в Центре образования, прошли необходимую курсовую переподготовку, повышение квалификации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На </a:t>
            </a:r>
            <a:r>
              <a:rPr lang="ru-RU" dirty="0"/>
              <a:t>занятиях объединений дополнительного образования учащиеся приобретают практические умения и навыки работы на ноутбуке, интерактивном комплексе, 3Dпринтере, </a:t>
            </a:r>
            <a:r>
              <a:rPr lang="ru-RU" dirty="0" err="1"/>
              <a:t>квадрокоптере</a:t>
            </a:r>
            <a:r>
              <a:rPr lang="ru-RU" dirty="0"/>
              <a:t>, конструкторе. Комплект для обучения шахматам активно применяется на занятиях Шахматного кружка.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1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 Педагоги активно используют оборудование Центра в образовательных целях: демонстрируют видеофильмы, </a:t>
            </a:r>
            <a:r>
              <a:rPr lang="ru-RU" dirty="0" err="1"/>
              <a:t>видеоуроки</a:t>
            </a:r>
            <a:r>
              <a:rPr lang="ru-RU" dirty="0"/>
              <a:t>, организовывают онлайн тестирования на ноутбуках, проводят практические занятия по обучению навыкам оказания первой помощи пострадавшим на современных тренажерах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 В Центре образования цифрового и гуманитарного профилей «Точка роста» МОБУ СОШ  № 29 </a:t>
            </a:r>
            <a:r>
              <a:rPr lang="ru-RU" dirty="0" err="1"/>
              <a:t>г.Сочи</a:t>
            </a:r>
            <a:r>
              <a:rPr lang="ru-RU" dirty="0"/>
              <a:t> </a:t>
            </a:r>
            <a:r>
              <a:rPr lang="ru-RU" dirty="0" err="1"/>
              <a:t>им.Героя</a:t>
            </a:r>
            <a:r>
              <a:rPr lang="ru-RU" dirty="0"/>
              <a:t> Советского Союза Нагуляна М.К.   школьники учатся работать в команде, готовятся к участию в региональных и федеральных конкурсах, форумах, слетах. Для каждого ребенка  есть ориентир - найти свою «точку роста» и развиваться в том  направлении, которое ему интересно, воплощать свои самые смелые мечты.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89195"/>
            <a:ext cx="2387395" cy="1930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9" y="166472"/>
            <a:ext cx="2725783" cy="2005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18" y="100580"/>
            <a:ext cx="2585199" cy="21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2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Наши достижения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1" y="1340431"/>
            <a:ext cx="3761288" cy="278547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45" y="248665"/>
            <a:ext cx="3719834" cy="3312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51" y="1340431"/>
            <a:ext cx="3154027" cy="3013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47" y="4265242"/>
            <a:ext cx="1954750" cy="25306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74" y="4267950"/>
            <a:ext cx="1850036" cy="2590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72" y="3683364"/>
            <a:ext cx="2223580" cy="311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6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smtClean="0">
                <a:solidFill>
                  <a:schemeClr val="bg2">
                    <a:lumMod val="25000"/>
                  </a:schemeClr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ЗА ВНИМАНИЕ!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7737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387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Дополнительное образование в МОБУ СОШ № 29 г.Сочи им.Героя Советского Союза Нагуляна М.К.</vt:lpstr>
      <vt:lpstr>В МОБУ СОШ № 29 г. Сочи им. Героя Советского Союза Нагуляна М.К.  в  2022-2023 учебном году реализуется   13 дополнительных общеобразовательных общеразвивающих программ следующих направленностей: </vt:lpstr>
      <vt:lpstr>Центр «Точка роста»</vt:lpstr>
      <vt:lpstr>Презентация PowerPoint</vt:lpstr>
      <vt:lpstr>Наши достижения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образование в МОБУ СОШ № 29 г.Сочи им.Героя Советского Союза Нагуляна М.К.</dc:title>
  <dc:creator>ПК</dc:creator>
  <cp:lastModifiedBy>Артур Календжян</cp:lastModifiedBy>
  <cp:revision>16</cp:revision>
  <dcterms:created xsi:type="dcterms:W3CDTF">2023-04-10T10:48:47Z</dcterms:created>
  <dcterms:modified xsi:type="dcterms:W3CDTF">2023-07-16T15:40:54Z</dcterms:modified>
</cp:coreProperties>
</file>